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38879463" cy="38879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B615B-1BCE-CA41-BB9B-014FF3497890}" v="7" dt="2023-10-06T14:18:0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>
        <p:scale>
          <a:sx n="10" d="100"/>
          <a:sy n="10" d="100"/>
        </p:scale>
        <p:origin x="4192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eeb" userId="789ff0f0-22c9-4c13-9a54-8b545a8394e9" providerId="ADAL" clId="{02AB615B-1BCE-CA41-BB9B-014FF3497890}"/>
    <pc:docChg chg="undo custSel modSld">
      <pc:chgData name="Rebecca Heeb" userId="789ff0f0-22c9-4c13-9a54-8b545a8394e9" providerId="ADAL" clId="{02AB615B-1BCE-CA41-BB9B-014FF3497890}" dt="2023-10-06T14:18:12.656" v="36" actId="1076"/>
      <pc:docMkLst>
        <pc:docMk/>
      </pc:docMkLst>
      <pc:sldChg chg="addSp delSp modSp mod">
        <pc:chgData name="Rebecca Heeb" userId="789ff0f0-22c9-4c13-9a54-8b545a8394e9" providerId="ADAL" clId="{02AB615B-1BCE-CA41-BB9B-014FF3497890}" dt="2023-10-06T14:18:12.656" v="36" actId="1076"/>
        <pc:sldMkLst>
          <pc:docMk/>
          <pc:sldMk cId="668078561" sldId="256"/>
        </pc:sldMkLst>
        <pc:spChg chg="mod">
          <ac:chgData name="Rebecca Heeb" userId="789ff0f0-22c9-4c13-9a54-8b545a8394e9" providerId="ADAL" clId="{02AB615B-1BCE-CA41-BB9B-014FF3497890}" dt="2023-10-06T14:18:06.565" v="34"/>
          <ac:spMkLst>
            <pc:docMk/>
            <pc:sldMk cId="668078561" sldId="256"/>
            <ac:spMk id="6" creationId="{FBE211FC-F953-84A2-D503-AF8D801A7D6F}"/>
          </ac:spMkLst>
        </pc:spChg>
        <pc:spChg chg="mod">
          <ac:chgData name="Rebecca Heeb" userId="789ff0f0-22c9-4c13-9a54-8b545a8394e9" providerId="ADAL" clId="{02AB615B-1BCE-CA41-BB9B-014FF3497890}" dt="2023-10-06T14:18:06.565" v="34"/>
          <ac:spMkLst>
            <pc:docMk/>
            <pc:sldMk cId="668078561" sldId="256"/>
            <ac:spMk id="9" creationId="{094649A5-8F57-CBA8-4CE3-4FB8C284CE04}"/>
          </ac:spMkLst>
        </pc:spChg>
        <pc:grpChg chg="add mod">
          <ac:chgData name="Rebecca Heeb" userId="789ff0f0-22c9-4c13-9a54-8b545a8394e9" providerId="ADAL" clId="{02AB615B-1BCE-CA41-BB9B-014FF3497890}" dt="2023-10-06T14:18:12.656" v="36" actId="1076"/>
          <ac:grpSpMkLst>
            <pc:docMk/>
            <pc:sldMk cId="668078561" sldId="256"/>
            <ac:grpSpMk id="4" creationId="{D2FC6E87-EF18-AF30-62E6-B3FA1BDDD009}"/>
          </ac:grpSpMkLst>
        </pc:grpChg>
        <pc:picChg chg="add mod">
          <ac:chgData name="Rebecca Heeb" userId="789ff0f0-22c9-4c13-9a54-8b545a8394e9" providerId="ADAL" clId="{02AB615B-1BCE-CA41-BB9B-014FF3497890}" dt="2023-10-06T14:15:55.535" v="7" actId="167"/>
          <ac:picMkLst>
            <pc:docMk/>
            <pc:sldMk cId="668078561" sldId="256"/>
            <ac:picMk id="3" creationId="{B16FAD44-A315-EEE7-C06F-40F852D08311}"/>
          </ac:picMkLst>
        </pc:picChg>
        <pc:picChg chg="del">
          <ac:chgData name="Rebecca Heeb" userId="789ff0f0-22c9-4c13-9a54-8b545a8394e9" providerId="ADAL" clId="{02AB615B-1BCE-CA41-BB9B-014FF3497890}" dt="2023-10-06T14:15:36.131" v="0" actId="478"/>
          <ac:picMkLst>
            <pc:docMk/>
            <pc:sldMk cId="668078561" sldId="256"/>
            <ac:picMk id="5" creationId="{D49902EE-8057-389B-E04F-FDA455ECDD1D}"/>
          </ac:picMkLst>
        </pc:picChg>
      </pc:sldChg>
      <pc:sldChg chg="addSp delSp modSp mod">
        <pc:chgData name="Rebecca Heeb" userId="789ff0f0-22c9-4c13-9a54-8b545a8394e9" providerId="ADAL" clId="{02AB615B-1BCE-CA41-BB9B-014FF3497890}" dt="2023-10-06T14:18:04.104" v="33" actId="164"/>
        <pc:sldMkLst>
          <pc:docMk/>
          <pc:sldMk cId="1816309608" sldId="257"/>
        </pc:sldMkLst>
        <pc:spChg chg="add mod">
          <ac:chgData name="Rebecca Heeb" userId="789ff0f0-22c9-4c13-9a54-8b545a8394e9" providerId="ADAL" clId="{02AB615B-1BCE-CA41-BB9B-014FF3497890}" dt="2023-10-06T14:17:30.889" v="22" actId="1076"/>
          <ac:spMkLst>
            <pc:docMk/>
            <pc:sldMk cId="1816309608" sldId="257"/>
            <ac:spMk id="4" creationId="{648FB82B-A665-7BDE-87C1-CF6BA89080E7}"/>
          </ac:spMkLst>
        </pc:spChg>
        <pc:spChg chg="add mod">
          <ac:chgData name="Rebecca Heeb" userId="789ff0f0-22c9-4c13-9a54-8b545a8394e9" providerId="ADAL" clId="{02AB615B-1BCE-CA41-BB9B-014FF3497890}" dt="2023-10-06T14:17:58.857" v="32" actId="1076"/>
          <ac:spMkLst>
            <pc:docMk/>
            <pc:sldMk cId="1816309608" sldId="257"/>
            <ac:spMk id="6" creationId="{2F4A20ED-BADE-2FB8-1BCC-DABF8B168E9E}"/>
          </ac:spMkLst>
        </pc:spChg>
        <pc:grpChg chg="add">
          <ac:chgData name="Rebecca Heeb" userId="789ff0f0-22c9-4c13-9a54-8b545a8394e9" providerId="ADAL" clId="{02AB615B-1BCE-CA41-BB9B-014FF3497890}" dt="2023-10-06T14:18:04.104" v="33" actId="164"/>
          <ac:grpSpMkLst>
            <pc:docMk/>
            <pc:sldMk cId="1816309608" sldId="257"/>
            <ac:grpSpMk id="10" creationId="{FA8E65E0-C149-04F0-6FD7-3C069963295B}"/>
          </ac:grpSpMkLst>
        </pc:grpChg>
        <pc:picChg chg="add mod">
          <ac:chgData name="Rebecca Heeb" userId="789ff0f0-22c9-4c13-9a54-8b545a8394e9" providerId="ADAL" clId="{02AB615B-1BCE-CA41-BB9B-014FF3497890}" dt="2023-10-06T14:16:26.686" v="16" actId="167"/>
          <ac:picMkLst>
            <pc:docMk/>
            <pc:sldMk cId="1816309608" sldId="257"/>
            <ac:picMk id="3" creationId="{90D2394F-BE67-E961-A709-0B54EDFDDB64}"/>
          </ac:picMkLst>
        </pc:picChg>
        <pc:picChg chg="del">
          <ac:chgData name="Rebecca Heeb" userId="789ff0f0-22c9-4c13-9a54-8b545a8394e9" providerId="ADAL" clId="{02AB615B-1BCE-CA41-BB9B-014FF3497890}" dt="2023-10-06T14:16:06.505" v="10" actId="478"/>
          <ac:picMkLst>
            <pc:docMk/>
            <pc:sldMk cId="1816309608" sldId="257"/>
            <ac:picMk id="5" creationId="{FB87E937-85BB-20A4-C754-C02E044CB6D7}"/>
          </ac:picMkLst>
        </pc:picChg>
        <pc:picChg chg="add del mod">
          <ac:chgData name="Rebecca Heeb" userId="789ff0f0-22c9-4c13-9a54-8b545a8394e9" providerId="ADAL" clId="{02AB615B-1BCE-CA41-BB9B-014FF3497890}" dt="2023-10-06T14:16:31.139" v="17" actId="167"/>
          <ac:picMkLst>
            <pc:docMk/>
            <pc:sldMk cId="1816309608" sldId="257"/>
            <ac:picMk id="7" creationId="{8620BA0A-670F-CAD5-36DA-EA399083F3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960" y="6362915"/>
            <a:ext cx="33047544" cy="13535813"/>
          </a:xfrm>
        </p:spPr>
        <p:txBody>
          <a:bodyPr anchor="b"/>
          <a:lstStyle>
            <a:lvl1pPr algn="ctr">
              <a:defRPr sz="2551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933" y="20420721"/>
            <a:ext cx="29159597" cy="9386868"/>
          </a:xfrm>
        </p:spPr>
        <p:txBody>
          <a:bodyPr/>
          <a:lstStyle>
            <a:lvl1pPr marL="0" indent="0" algn="ctr">
              <a:buNone/>
              <a:defRPr sz="10205"/>
            </a:lvl1pPr>
            <a:lvl2pPr marL="1943969" indent="0" algn="ctr">
              <a:buNone/>
              <a:defRPr sz="8504"/>
            </a:lvl2pPr>
            <a:lvl3pPr marL="3887937" indent="0" algn="ctr">
              <a:buNone/>
              <a:defRPr sz="7653"/>
            </a:lvl3pPr>
            <a:lvl4pPr marL="5831906" indent="0" algn="ctr">
              <a:buNone/>
              <a:defRPr sz="6803"/>
            </a:lvl4pPr>
            <a:lvl5pPr marL="7775875" indent="0" algn="ctr">
              <a:buNone/>
              <a:defRPr sz="6803"/>
            </a:lvl5pPr>
            <a:lvl6pPr marL="9719843" indent="0" algn="ctr">
              <a:buNone/>
              <a:defRPr sz="6803"/>
            </a:lvl6pPr>
            <a:lvl7pPr marL="11663812" indent="0" algn="ctr">
              <a:buNone/>
              <a:defRPr sz="6803"/>
            </a:lvl7pPr>
            <a:lvl8pPr marL="13607781" indent="0" algn="ctr">
              <a:buNone/>
              <a:defRPr sz="6803"/>
            </a:lvl8pPr>
            <a:lvl9pPr marL="15551749" indent="0" algn="ctr">
              <a:buNone/>
              <a:defRPr sz="680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94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1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3118" y="2069971"/>
            <a:ext cx="8383384" cy="3294854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965" y="2069971"/>
            <a:ext cx="24664159" cy="3294854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8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70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15" y="9692877"/>
            <a:ext cx="33533537" cy="16172774"/>
          </a:xfrm>
        </p:spPr>
        <p:txBody>
          <a:bodyPr anchor="b"/>
          <a:lstStyle>
            <a:lvl1pPr>
              <a:defRPr sz="2551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715" y="26018652"/>
            <a:ext cx="33533537" cy="8504880"/>
          </a:xfrm>
        </p:spPr>
        <p:txBody>
          <a:bodyPr/>
          <a:lstStyle>
            <a:lvl1pPr marL="0" indent="0">
              <a:buNone/>
              <a:defRPr sz="10205">
                <a:solidFill>
                  <a:schemeClr val="tx1"/>
                </a:solidFill>
              </a:defRPr>
            </a:lvl1pPr>
            <a:lvl2pPr marL="1943969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2pPr>
            <a:lvl3pPr marL="3887937" indent="0">
              <a:buNone/>
              <a:defRPr sz="7653">
                <a:solidFill>
                  <a:schemeClr val="tx1">
                    <a:tint val="75000"/>
                  </a:schemeClr>
                </a:solidFill>
              </a:defRPr>
            </a:lvl3pPr>
            <a:lvl4pPr marL="5831906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4pPr>
            <a:lvl5pPr marL="7775875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5pPr>
            <a:lvl6pPr marL="9719843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6pPr>
            <a:lvl7pPr marL="11663812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7pPr>
            <a:lvl8pPr marL="13607781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8pPr>
            <a:lvl9pPr marL="15551749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6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963" y="10349857"/>
            <a:ext cx="16523772" cy="246686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2728" y="10349857"/>
            <a:ext cx="16523772" cy="246686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8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069980"/>
            <a:ext cx="33533537" cy="75148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031" y="9530871"/>
            <a:ext cx="16447833" cy="4670933"/>
          </a:xfrm>
        </p:spPr>
        <p:txBody>
          <a:bodyPr anchor="b"/>
          <a:lstStyle>
            <a:lvl1pPr marL="0" indent="0">
              <a:buNone/>
              <a:defRPr sz="10205" b="1"/>
            </a:lvl1pPr>
            <a:lvl2pPr marL="1943969" indent="0">
              <a:buNone/>
              <a:defRPr sz="8504" b="1"/>
            </a:lvl2pPr>
            <a:lvl3pPr marL="3887937" indent="0">
              <a:buNone/>
              <a:defRPr sz="7653" b="1"/>
            </a:lvl3pPr>
            <a:lvl4pPr marL="5831906" indent="0">
              <a:buNone/>
              <a:defRPr sz="6803" b="1"/>
            </a:lvl4pPr>
            <a:lvl5pPr marL="7775875" indent="0">
              <a:buNone/>
              <a:defRPr sz="6803" b="1"/>
            </a:lvl5pPr>
            <a:lvl6pPr marL="9719843" indent="0">
              <a:buNone/>
              <a:defRPr sz="6803" b="1"/>
            </a:lvl6pPr>
            <a:lvl7pPr marL="11663812" indent="0">
              <a:buNone/>
              <a:defRPr sz="6803" b="1"/>
            </a:lvl7pPr>
            <a:lvl8pPr marL="13607781" indent="0">
              <a:buNone/>
              <a:defRPr sz="6803" b="1"/>
            </a:lvl8pPr>
            <a:lvl9pPr marL="15551749" indent="0">
              <a:buNone/>
              <a:defRPr sz="68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031" y="14201804"/>
            <a:ext cx="16447833" cy="20888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2730" y="9530871"/>
            <a:ext cx="16528836" cy="4670933"/>
          </a:xfrm>
        </p:spPr>
        <p:txBody>
          <a:bodyPr anchor="b"/>
          <a:lstStyle>
            <a:lvl1pPr marL="0" indent="0">
              <a:buNone/>
              <a:defRPr sz="10205" b="1"/>
            </a:lvl1pPr>
            <a:lvl2pPr marL="1943969" indent="0">
              <a:buNone/>
              <a:defRPr sz="8504" b="1"/>
            </a:lvl2pPr>
            <a:lvl3pPr marL="3887937" indent="0">
              <a:buNone/>
              <a:defRPr sz="7653" b="1"/>
            </a:lvl3pPr>
            <a:lvl4pPr marL="5831906" indent="0">
              <a:buNone/>
              <a:defRPr sz="6803" b="1"/>
            </a:lvl4pPr>
            <a:lvl5pPr marL="7775875" indent="0">
              <a:buNone/>
              <a:defRPr sz="6803" b="1"/>
            </a:lvl5pPr>
            <a:lvl6pPr marL="9719843" indent="0">
              <a:buNone/>
              <a:defRPr sz="6803" b="1"/>
            </a:lvl6pPr>
            <a:lvl7pPr marL="11663812" indent="0">
              <a:buNone/>
              <a:defRPr sz="6803" b="1"/>
            </a:lvl7pPr>
            <a:lvl8pPr marL="13607781" indent="0">
              <a:buNone/>
              <a:defRPr sz="6803" b="1"/>
            </a:lvl8pPr>
            <a:lvl9pPr marL="15551749" indent="0">
              <a:buNone/>
              <a:defRPr sz="68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2730" y="14201804"/>
            <a:ext cx="16528836" cy="20888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7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59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591964"/>
            <a:ext cx="12539639" cy="9071875"/>
          </a:xfrm>
        </p:spPr>
        <p:txBody>
          <a:bodyPr anchor="b"/>
          <a:lstStyle>
            <a:lvl1pPr>
              <a:defRPr sz="1360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836" y="5597931"/>
            <a:ext cx="19682728" cy="27629618"/>
          </a:xfrm>
        </p:spPr>
        <p:txBody>
          <a:bodyPr/>
          <a:lstStyle>
            <a:lvl1pPr>
              <a:defRPr sz="13606"/>
            </a:lvl1pPr>
            <a:lvl2pPr>
              <a:defRPr sz="11905"/>
            </a:lvl2pPr>
            <a:lvl3pPr>
              <a:defRPr sz="10205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8027" y="11663839"/>
            <a:ext cx="12539639" cy="21608704"/>
          </a:xfrm>
        </p:spPr>
        <p:txBody>
          <a:bodyPr/>
          <a:lstStyle>
            <a:lvl1pPr marL="0" indent="0">
              <a:buNone/>
              <a:defRPr sz="6803"/>
            </a:lvl1pPr>
            <a:lvl2pPr marL="1943969" indent="0">
              <a:buNone/>
              <a:defRPr sz="5953"/>
            </a:lvl2pPr>
            <a:lvl3pPr marL="3887937" indent="0">
              <a:buNone/>
              <a:defRPr sz="5102"/>
            </a:lvl3pPr>
            <a:lvl4pPr marL="5831906" indent="0">
              <a:buNone/>
              <a:defRPr sz="4252"/>
            </a:lvl4pPr>
            <a:lvl5pPr marL="7775875" indent="0">
              <a:buNone/>
              <a:defRPr sz="4252"/>
            </a:lvl5pPr>
            <a:lvl6pPr marL="9719843" indent="0">
              <a:buNone/>
              <a:defRPr sz="4252"/>
            </a:lvl6pPr>
            <a:lvl7pPr marL="11663812" indent="0">
              <a:buNone/>
              <a:defRPr sz="4252"/>
            </a:lvl7pPr>
            <a:lvl8pPr marL="13607781" indent="0">
              <a:buNone/>
              <a:defRPr sz="4252"/>
            </a:lvl8pPr>
            <a:lvl9pPr marL="15551749" indent="0">
              <a:buNone/>
              <a:defRPr sz="425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6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591964"/>
            <a:ext cx="12539639" cy="9071875"/>
          </a:xfrm>
        </p:spPr>
        <p:txBody>
          <a:bodyPr anchor="b"/>
          <a:lstStyle>
            <a:lvl1pPr>
              <a:defRPr sz="1360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836" y="5597931"/>
            <a:ext cx="19682728" cy="27629618"/>
          </a:xfrm>
        </p:spPr>
        <p:txBody>
          <a:bodyPr anchor="t"/>
          <a:lstStyle>
            <a:lvl1pPr marL="0" indent="0">
              <a:buNone/>
              <a:defRPr sz="13606"/>
            </a:lvl1pPr>
            <a:lvl2pPr marL="1943969" indent="0">
              <a:buNone/>
              <a:defRPr sz="11905"/>
            </a:lvl2pPr>
            <a:lvl3pPr marL="3887937" indent="0">
              <a:buNone/>
              <a:defRPr sz="10205"/>
            </a:lvl3pPr>
            <a:lvl4pPr marL="5831906" indent="0">
              <a:buNone/>
              <a:defRPr sz="8504"/>
            </a:lvl4pPr>
            <a:lvl5pPr marL="7775875" indent="0">
              <a:buNone/>
              <a:defRPr sz="8504"/>
            </a:lvl5pPr>
            <a:lvl6pPr marL="9719843" indent="0">
              <a:buNone/>
              <a:defRPr sz="8504"/>
            </a:lvl6pPr>
            <a:lvl7pPr marL="11663812" indent="0">
              <a:buNone/>
              <a:defRPr sz="8504"/>
            </a:lvl7pPr>
            <a:lvl8pPr marL="13607781" indent="0">
              <a:buNone/>
              <a:defRPr sz="8504"/>
            </a:lvl8pPr>
            <a:lvl9pPr marL="15551749" indent="0">
              <a:buNone/>
              <a:defRPr sz="8504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8027" y="11663839"/>
            <a:ext cx="12539639" cy="21608704"/>
          </a:xfrm>
        </p:spPr>
        <p:txBody>
          <a:bodyPr/>
          <a:lstStyle>
            <a:lvl1pPr marL="0" indent="0">
              <a:buNone/>
              <a:defRPr sz="6803"/>
            </a:lvl1pPr>
            <a:lvl2pPr marL="1943969" indent="0">
              <a:buNone/>
              <a:defRPr sz="5953"/>
            </a:lvl2pPr>
            <a:lvl3pPr marL="3887937" indent="0">
              <a:buNone/>
              <a:defRPr sz="5102"/>
            </a:lvl3pPr>
            <a:lvl4pPr marL="5831906" indent="0">
              <a:buNone/>
              <a:defRPr sz="4252"/>
            </a:lvl4pPr>
            <a:lvl5pPr marL="7775875" indent="0">
              <a:buNone/>
              <a:defRPr sz="4252"/>
            </a:lvl5pPr>
            <a:lvl6pPr marL="9719843" indent="0">
              <a:buNone/>
              <a:defRPr sz="4252"/>
            </a:lvl6pPr>
            <a:lvl7pPr marL="11663812" indent="0">
              <a:buNone/>
              <a:defRPr sz="4252"/>
            </a:lvl7pPr>
            <a:lvl8pPr marL="13607781" indent="0">
              <a:buNone/>
              <a:defRPr sz="4252"/>
            </a:lvl8pPr>
            <a:lvl9pPr marL="15551749" indent="0">
              <a:buNone/>
              <a:defRPr sz="425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63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963" y="2069980"/>
            <a:ext cx="33533537" cy="751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963" y="10349857"/>
            <a:ext cx="33533537" cy="246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963" y="36035511"/>
            <a:ext cx="8747879" cy="2069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C636-E60D-BB4E-B944-31333A07459C}" type="datetimeFigureOut">
              <a:rPr lang="de-DE" smtClean="0"/>
              <a:t>06.10.23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822" y="36035511"/>
            <a:ext cx="13121819" cy="2069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8621" y="36035511"/>
            <a:ext cx="8747879" cy="2069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652D-E20C-5842-9E7A-9DE06A006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8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87937" rtl="0" eaLnBrk="1" latinLnBrk="0" hangingPunct="1">
        <a:lnSpc>
          <a:spcPct val="90000"/>
        </a:lnSpc>
        <a:spcBef>
          <a:spcPct val="0"/>
        </a:spcBef>
        <a:buNone/>
        <a:defRPr sz="187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1984" indent="-971984" algn="l" defTabSz="3887937" rtl="0" eaLnBrk="1" latinLnBrk="0" hangingPunct="1">
        <a:lnSpc>
          <a:spcPct val="90000"/>
        </a:lnSpc>
        <a:spcBef>
          <a:spcPts val="4252"/>
        </a:spcBef>
        <a:buFont typeface="Arial" panose="020B0604020202020204" pitchFamily="34" charset="0"/>
        <a:buChar char="•"/>
        <a:defRPr sz="11905" kern="1200">
          <a:solidFill>
            <a:schemeClr val="tx1"/>
          </a:solidFill>
          <a:latin typeface="+mn-lt"/>
          <a:ea typeface="+mn-ea"/>
          <a:cs typeface="+mn-cs"/>
        </a:defRPr>
      </a:lvl1pPr>
      <a:lvl2pPr marL="2915953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10205" kern="1200">
          <a:solidFill>
            <a:schemeClr val="tx1"/>
          </a:solidFill>
          <a:latin typeface="+mn-lt"/>
          <a:ea typeface="+mn-ea"/>
          <a:cs typeface="+mn-cs"/>
        </a:defRPr>
      </a:lvl2pPr>
      <a:lvl3pPr marL="4859922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803890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4pPr>
      <a:lvl5pPr marL="8747859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28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6pPr>
      <a:lvl7pPr marL="12635796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7pPr>
      <a:lvl8pPr marL="14579765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8pPr>
      <a:lvl9pPr marL="16523734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1pPr>
      <a:lvl2pPr marL="1943969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2pPr>
      <a:lvl3pPr marL="3887937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3pPr>
      <a:lvl4pPr marL="5831906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4pPr>
      <a:lvl5pPr marL="7775875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5pPr>
      <a:lvl6pPr marL="9719843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6pPr>
      <a:lvl7pPr marL="11663812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7pPr>
      <a:lvl8pPr marL="13607781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8pPr>
      <a:lvl9pPr marL="15551749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esign, Schrift enthält.&#10;&#10;Automatisch generierte Beschreibung">
            <a:extLst>
              <a:ext uri="{FF2B5EF4-FFF2-40B4-BE49-F238E27FC236}">
                <a16:creationId xmlns:a16="http://schemas.microsoft.com/office/drawing/2014/main" id="{B16FAD44-A315-EEE7-C06F-40F852D0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79463" cy="388794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3FAF705-43FC-A452-4C68-16FB9153438A}"/>
              </a:ext>
            </a:extLst>
          </p:cNvPr>
          <p:cNvSpPr txBox="1"/>
          <p:nvPr/>
        </p:nvSpPr>
        <p:spPr>
          <a:xfrm>
            <a:off x="2416629" y="2542792"/>
            <a:ext cx="25146000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0" b="1" i="0" dirty="0">
                <a:solidFill>
                  <a:srgbClr val="FFFFFF"/>
                </a:solidFill>
                <a:effectLst/>
                <a:latin typeface="YAFdJjTk5UU 0"/>
              </a:rPr>
              <a:t>Weihnachtskonzert</a:t>
            </a:r>
            <a:endParaRPr lang="de-DE" sz="20000" dirty="0">
              <a:solidFill>
                <a:srgbClr val="FFFFFF"/>
              </a:solidFill>
              <a:effectLst/>
              <a:latin typeface="YAFdJjTk5UU 0"/>
            </a:endParaRPr>
          </a:p>
          <a:p>
            <a:r>
              <a:rPr lang="de-DE" sz="20000" b="1" i="0" dirty="0">
                <a:solidFill>
                  <a:srgbClr val="FFFFFF"/>
                </a:solidFill>
                <a:effectLst/>
                <a:latin typeface="YAFdJjTk5UU 0"/>
              </a:rPr>
              <a:t>des Gesangsvereins</a:t>
            </a:r>
            <a:endParaRPr lang="de-DE" sz="20000" dirty="0">
              <a:solidFill>
                <a:srgbClr val="FFFFFF"/>
              </a:solidFill>
              <a:effectLst/>
              <a:latin typeface="YAFdJjTk5UU 0"/>
            </a:endParaRPr>
          </a:p>
          <a:p>
            <a:r>
              <a:rPr lang="de-DE" sz="20000" b="1" i="0" dirty="0">
                <a:solidFill>
                  <a:srgbClr val="FFFFFF"/>
                </a:solidFill>
                <a:effectLst/>
                <a:latin typeface="YAFdJjTk5UU 0"/>
              </a:rPr>
              <a:t>Frohsinn e.V.</a:t>
            </a:r>
            <a:endParaRPr lang="de-DE" sz="20000" dirty="0">
              <a:solidFill>
                <a:srgbClr val="FFFFFF"/>
              </a:solidFill>
              <a:effectLst/>
              <a:latin typeface="YAFdJjTk5UU 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DC5AC0-C5E0-DD65-E20E-11B0DB02E47A}"/>
              </a:ext>
            </a:extLst>
          </p:cNvPr>
          <p:cNvSpPr txBox="1"/>
          <p:nvPr/>
        </p:nvSpPr>
        <p:spPr>
          <a:xfrm>
            <a:off x="2416629" y="13646220"/>
            <a:ext cx="25146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06.12.2023 / 18 Uhr</a:t>
            </a:r>
            <a:endParaRPr lang="de-DE" sz="15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50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St. Stephan</a:t>
            </a:r>
            <a:endParaRPr lang="de-DE" sz="15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2FC6E87-EF18-AF30-62E6-B3FA1BDDD009}"/>
              </a:ext>
            </a:extLst>
          </p:cNvPr>
          <p:cNvGrpSpPr/>
          <p:nvPr/>
        </p:nvGrpSpPr>
        <p:grpSpPr>
          <a:xfrm>
            <a:off x="28520571" y="3021764"/>
            <a:ext cx="7376160" cy="7376160"/>
            <a:chOff x="29957485" y="2473234"/>
            <a:chExt cx="7376160" cy="73761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E211FC-F953-84A2-D503-AF8D801A7D6F}"/>
                </a:ext>
              </a:extLst>
            </p:cNvPr>
            <p:cNvSpPr/>
            <p:nvPr/>
          </p:nvSpPr>
          <p:spPr>
            <a:xfrm>
              <a:off x="29957485" y="2473234"/>
              <a:ext cx="7376160" cy="7376160"/>
            </a:xfrm>
            <a:prstGeom prst="ellipse">
              <a:avLst/>
            </a:prstGeom>
            <a:solidFill>
              <a:srgbClr val="009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94649A5-8F57-CBA8-4CE3-4FB8C284CE04}"/>
                </a:ext>
              </a:extLst>
            </p:cNvPr>
            <p:cNvSpPr txBox="1"/>
            <p:nvPr/>
          </p:nvSpPr>
          <p:spPr>
            <a:xfrm>
              <a:off x="31620822" y="4960985"/>
              <a:ext cx="404948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07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8620BA0A-670F-CAD5-36DA-EA399083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771" b="8047"/>
          <a:stretch/>
        </p:blipFill>
        <p:spPr>
          <a:xfrm>
            <a:off x="0" y="0"/>
            <a:ext cx="30343642" cy="18897599"/>
          </a:xfrm>
          <a:prstGeom prst="rect">
            <a:avLst/>
          </a:prstGeom>
        </p:spPr>
      </p:pic>
      <p:pic>
        <p:nvPicPr>
          <p:cNvPr id="3" name="Grafik 2" descr="Ein Bild, das Screenshot, Text, Design enthält.&#10;&#10;Automatisch generierte Beschreibung">
            <a:extLst>
              <a:ext uri="{FF2B5EF4-FFF2-40B4-BE49-F238E27FC236}">
                <a16:creationId xmlns:a16="http://schemas.microsoft.com/office/drawing/2014/main" id="{90D2394F-BE67-E961-A709-0B54EDFD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879463" cy="388794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F2DCF9C-E61B-8FAE-62E8-0515F22552AA}"/>
              </a:ext>
            </a:extLst>
          </p:cNvPr>
          <p:cNvSpPr txBox="1"/>
          <p:nvPr/>
        </p:nvSpPr>
        <p:spPr>
          <a:xfrm>
            <a:off x="1608929" y="20675397"/>
            <a:ext cx="21488400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0" b="1" i="0" dirty="0">
                <a:solidFill>
                  <a:srgbClr val="FFFFFF"/>
                </a:solidFill>
                <a:effectLst/>
                <a:latin typeface="YAFdJjTk5UU 0"/>
              </a:rPr>
              <a:t>Weihnachtskonzert</a:t>
            </a:r>
            <a:endParaRPr lang="de-DE" sz="20000" dirty="0">
              <a:solidFill>
                <a:srgbClr val="FFFFFF"/>
              </a:solidFill>
              <a:effectLst/>
              <a:latin typeface="YAFdJjTk5UU 0"/>
            </a:endParaRPr>
          </a:p>
          <a:p>
            <a:r>
              <a:rPr lang="de-DE" sz="20000" b="1" i="0" dirty="0">
                <a:solidFill>
                  <a:srgbClr val="FFFFFF"/>
                </a:solidFill>
                <a:effectLst/>
                <a:latin typeface="YAFdJjTk5UU 0"/>
              </a:rPr>
              <a:t>des Gesangsvereins</a:t>
            </a:r>
            <a:endParaRPr lang="de-DE" sz="20000" dirty="0">
              <a:solidFill>
                <a:srgbClr val="FFFFFF"/>
              </a:solidFill>
              <a:effectLst/>
              <a:latin typeface="YAFdJjTk5UU 0"/>
            </a:endParaRPr>
          </a:p>
          <a:p>
            <a:r>
              <a:rPr lang="de-DE" sz="20000" b="1" i="0" dirty="0">
                <a:solidFill>
                  <a:srgbClr val="FFFFFF"/>
                </a:solidFill>
                <a:effectLst/>
                <a:latin typeface="YAFdJjTk5UU 0"/>
              </a:rPr>
              <a:t>Frohsinn e.V.</a:t>
            </a:r>
            <a:endParaRPr lang="de-DE" sz="20000" dirty="0">
              <a:solidFill>
                <a:srgbClr val="FFFFFF"/>
              </a:solidFill>
              <a:effectLst/>
              <a:latin typeface="YAFdJjTk5UU 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4C491D-0378-82F5-C430-7F23DA2CB208}"/>
              </a:ext>
            </a:extLst>
          </p:cNvPr>
          <p:cNvSpPr txBox="1"/>
          <p:nvPr/>
        </p:nvSpPr>
        <p:spPr>
          <a:xfrm>
            <a:off x="1608929" y="32616697"/>
            <a:ext cx="21488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06.12.2023 / 18 Uhr</a:t>
            </a:r>
            <a:endParaRPr lang="de-DE" sz="15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50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St. Stephan</a:t>
            </a:r>
            <a:endParaRPr lang="de-DE" sz="15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8E65E0-C149-04F0-6FD7-3C069963295B}"/>
              </a:ext>
            </a:extLst>
          </p:cNvPr>
          <p:cNvGrpSpPr/>
          <p:nvPr/>
        </p:nvGrpSpPr>
        <p:grpSpPr>
          <a:xfrm>
            <a:off x="29957485" y="2473234"/>
            <a:ext cx="7376160" cy="7376160"/>
            <a:chOff x="29957485" y="2473234"/>
            <a:chExt cx="7376160" cy="73761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48FB82B-A665-7BDE-87C1-CF6BA89080E7}"/>
                </a:ext>
              </a:extLst>
            </p:cNvPr>
            <p:cNvSpPr/>
            <p:nvPr/>
          </p:nvSpPr>
          <p:spPr>
            <a:xfrm>
              <a:off x="29957485" y="2473234"/>
              <a:ext cx="7376160" cy="7376160"/>
            </a:xfrm>
            <a:prstGeom prst="ellipse">
              <a:avLst/>
            </a:prstGeom>
            <a:solidFill>
              <a:srgbClr val="009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F4A20ED-BADE-2FB8-1BCC-DABF8B168E9E}"/>
                </a:ext>
              </a:extLst>
            </p:cNvPr>
            <p:cNvSpPr txBox="1"/>
            <p:nvPr/>
          </p:nvSpPr>
          <p:spPr>
            <a:xfrm>
              <a:off x="31620822" y="4960985"/>
              <a:ext cx="404948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50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30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2DFB0415695042B142F42DE690BC5B" ma:contentTypeVersion="14" ma:contentTypeDescription="Ein neues Dokument erstellen." ma:contentTypeScope="" ma:versionID="b8cf29f35b0b36066da26afbabdf760a">
  <xsd:schema xmlns:xsd="http://www.w3.org/2001/XMLSchema" xmlns:xs="http://www.w3.org/2001/XMLSchema" xmlns:p="http://schemas.microsoft.com/office/2006/metadata/properties" xmlns:ns2="6e8a13fd-2f14-475c-a2a6-899aadc23653" xmlns:ns3="e6a7050f-9656-43de-b431-268ed818a38a" targetNamespace="http://schemas.microsoft.com/office/2006/metadata/properties" ma:root="true" ma:fieldsID="f2408936baa4f2bde76552a17a4d8840" ns2:_="" ns3:_="">
    <xsd:import namespace="6e8a13fd-2f14-475c-a2a6-899aadc23653"/>
    <xsd:import namespace="e6a7050f-9656-43de-b431-268ed818a3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a13fd-2f14-475c-a2a6-899aadc23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4aa889de-81b1-4a2f-bb6e-f8a0c1ac5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7050f-9656-43de-b431-268ed818a38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9c2a3-e7b2-4b78-8614-f194248bbf6c}" ma:internalName="TaxCatchAll" ma:showField="CatchAllData" ma:web="e6a7050f-9656-43de-b431-268ed818a3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8a13fd-2f14-475c-a2a6-899aadc23653">
      <Terms xmlns="http://schemas.microsoft.com/office/infopath/2007/PartnerControls"/>
    </lcf76f155ced4ddcb4097134ff3c332f>
    <TaxCatchAll xmlns="e6a7050f-9656-43de-b431-268ed818a38a" xsi:nil="true"/>
  </documentManagement>
</p:properties>
</file>

<file path=customXml/itemProps1.xml><?xml version="1.0" encoding="utf-8"?>
<ds:datastoreItem xmlns:ds="http://schemas.openxmlformats.org/officeDocument/2006/customXml" ds:itemID="{B17E1FD8-CF50-4A44-AF00-E38CA7516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61DEE-F438-4AF8-842B-0407A5F80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a13fd-2f14-475c-a2a6-899aadc23653"/>
    <ds:schemaRef ds:uri="e6a7050f-9656-43de-b431-268ed818a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155AE7-0001-4D8D-A6C6-7EE3CA11F819}">
  <ds:schemaRefs>
    <ds:schemaRef ds:uri="http://schemas.microsoft.com/office/infopath/2007/PartnerControls"/>
    <ds:schemaRef ds:uri="http://schemas.microsoft.com/office/2006/metadata/properties"/>
    <ds:schemaRef ds:uri="6e8a13fd-2f14-475c-a2a6-899aadc23653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6a7050f-9656-43de-b431-268ed818a3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Macintosh PowerPoint</Application>
  <PresentationFormat>Benutzerdefiniert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YAFdJjTk5UU 0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Rebecca Heeb</dc:creator>
  <cp:lastModifiedBy>Rebecca Heeb</cp:lastModifiedBy>
  <cp:revision>1</cp:revision>
  <dcterms:created xsi:type="dcterms:W3CDTF">2023-10-06T12:12:14Z</dcterms:created>
  <dcterms:modified xsi:type="dcterms:W3CDTF">2023-10-06T14:18:19Z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0x010100C12DFB0415695042B142F42DE690BC5B</vt:lpwstr>
  </property>
  <property fmtid="{D5CDD505-2E9C-101B-9397-08002B2CF9AE}" pid="3" name="MediaServiceImageTags">
    <vt:lpwstr/>
  </property>
</Properties>
</file>